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74B-090E-414E-A1ED-B10C6D03711D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ED93-3FA6-A247-B613-494D09D1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0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74B-090E-414E-A1ED-B10C6D03711D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ED93-3FA6-A247-B613-494D09D1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5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74B-090E-414E-A1ED-B10C6D03711D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ED93-3FA6-A247-B613-494D09D1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2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74B-090E-414E-A1ED-B10C6D03711D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ED93-3FA6-A247-B613-494D09D1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1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74B-090E-414E-A1ED-B10C6D03711D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ED93-3FA6-A247-B613-494D09D1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5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74B-090E-414E-A1ED-B10C6D03711D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ED93-3FA6-A247-B613-494D09D1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7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74B-090E-414E-A1ED-B10C6D03711D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ED93-3FA6-A247-B613-494D09D1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7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74B-090E-414E-A1ED-B10C6D03711D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ED93-3FA6-A247-B613-494D09D1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3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74B-090E-414E-A1ED-B10C6D03711D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ED93-3FA6-A247-B613-494D09D1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2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74B-090E-414E-A1ED-B10C6D03711D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ED93-3FA6-A247-B613-494D09D1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3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74B-090E-414E-A1ED-B10C6D03711D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ED93-3FA6-A247-B613-494D09D1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1E74B-090E-414E-A1ED-B10C6D03711D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7ED93-3FA6-A247-B613-494D09D1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73159" y="449131"/>
            <a:ext cx="7718865" cy="5880952"/>
          </a:xfrm>
          <a:prstGeom prst="roundRect">
            <a:avLst>
              <a:gd name="adj" fmla="val 9970"/>
            </a:avLst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dirty="0">
              <a:solidFill>
                <a:srgbClr val="00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338987" y="571505"/>
            <a:ext cx="7187209" cy="1929025"/>
            <a:chOff x="1230686" y="571505"/>
            <a:chExt cx="7187209" cy="1929025"/>
          </a:xfrm>
        </p:grpSpPr>
        <p:sp>
          <p:nvSpPr>
            <p:cNvPr id="6" name="Rectangle 5"/>
            <p:cNvSpPr/>
            <p:nvPr/>
          </p:nvSpPr>
          <p:spPr>
            <a:xfrm>
              <a:off x="1230686" y="610366"/>
              <a:ext cx="7187209" cy="189016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540819" y="571505"/>
              <a:ext cx="6566943" cy="1741978"/>
              <a:chOff x="1624506" y="571505"/>
              <a:chExt cx="6566943" cy="1741978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1624506" y="679278"/>
                <a:ext cx="6566943" cy="1634205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DANGER</a:t>
                </a:r>
              </a:p>
              <a:p>
                <a:pPr algn="ctr"/>
                <a:endParaRPr lang="en-US" dirty="0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666452" y="737428"/>
                <a:ext cx="6483051" cy="1517904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769365" y="571505"/>
                <a:ext cx="4595729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600" b="1" dirty="0" smtClean="0">
                    <a:solidFill>
                      <a:schemeClr val="bg1"/>
                    </a:solidFill>
                  </a:rPr>
                  <a:t>DANGER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63792" y="2640892"/>
            <a:ext cx="606007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/>
              <a:t>NH</a:t>
            </a:r>
            <a:r>
              <a:rPr lang="en-US" sz="7200" baseline="-25000" dirty="0" smtClean="0"/>
              <a:t>4</a:t>
            </a:r>
            <a:r>
              <a:rPr lang="en-US" sz="7200" dirty="0" smtClean="0"/>
              <a:t>F, HF, and </a:t>
            </a:r>
          </a:p>
          <a:p>
            <a:pPr algn="ctr"/>
            <a:r>
              <a:rPr lang="en-US" sz="7200" dirty="0" smtClean="0"/>
              <a:t>Piranha Etching</a:t>
            </a:r>
          </a:p>
          <a:p>
            <a:pPr algn="ctr"/>
            <a:r>
              <a:rPr lang="en-US" sz="7200" dirty="0" smtClean="0"/>
              <a:t>H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O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 and H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SO</a:t>
            </a:r>
            <a:r>
              <a:rPr lang="en-US" sz="7200" baseline="-25000" dirty="0" smtClean="0"/>
              <a:t>4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860295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California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Brunschwig</dc:creator>
  <cp:lastModifiedBy>Bruce Brunschwig</cp:lastModifiedBy>
  <cp:revision>3</cp:revision>
  <dcterms:created xsi:type="dcterms:W3CDTF">2014-12-23T22:49:53Z</dcterms:created>
  <dcterms:modified xsi:type="dcterms:W3CDTF">2014-12-23T23:02:33Z</dcterms:modified>
</cp:coreProperties>
</file>